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61" r:id="rId2"/>
  </p:sldMasterIdLst>
  <p:notesMasterIdLst>
    <p:notesMasterId r:id="rId6"/>
  </p:notesMasterIdLst>
  <p:sldIdLst>
    <p:sldId id="347" r:id="rId3"/>
    <p:sldId id="348" r:id="rId4"/>
    <p:sldId id="349" r:id="rId5"/>
  </p:sldIdLst>
  <p:sldSz cx="9144000" cy="6858000" type="screen4x3"/>
  <p:notesSz cx="6858000" cy="9144000"/>
  <p:defaultTextStyle>
    <a:defPPr>
      <a:defRPr lang="zh-CN"/>
    </a:defPPr>
    <a:lvl1pPr algn="l" rtl="0" eaLnBrk="0" fontAlgn="base" hangingPunct="0">
      <a:spcBef>
        <a:spcPct val="0"/>
      </a:spcBef>
      <a:spcAft>
        <a:spcPct val="0"/>
      </a:spcAft>
      <a:defRPr b="1" kern="1200">
        <a:solidFill>
          <a:srgbClr val="FF0000"/>
        </a:solidFill>
        <a:latin typeface="黑体" pitchFamily="49" charset="-122"/>
        <a:ea typeface="黑体" pitchFamily="49" charset="-122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b="1" kern="1200">
        <a:solidFill>
          <a:srgbClr val="FF0000"/>
        </a:solidFill>
        <a:latin typeface="黑体" pitchFamily="49" charset="-122"/>
        <a:ea typeface="黑体" pitchFamily="49" charset="-122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b="1" kern="1200">
        <a:solidFill>
          <a:srgbClr val="FF0000"/>
        </a:solidFill>
        <a:latin typeface="黑体" pitchFamily="49" charset="-122"/>
        <a:ea typeface="黑体" pitchFamily="49" charset="-122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b="1" kern="1200">
        <a:solidFill>
          <a:srgbClr val="FF0000"/>
        </a:solidFill>
        <a:latin typeface="黑体" pitchFamily="49" charset="-122"/>
        <a:ea typeface="黑体" pitchFamily="49" charset="-122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b="1" kern="1200">
        <a:solidFill>
          <a:srgbClr val="FF0000"/>
        </a:solidFill>
        <a:latin typeface="黑体" pitchFamily="49" charset="-122"/>
        <a:ea typeface="黑体" pitchFamily="49" charset="-122"/>
        <a:cs typeface="+mn-cs"/>
      </a:defRPr>
    </a:lvl5pPr>
    <a:lvl6pPr marL="2286000" algn="l" defTabSz="914400" rtl="0" eaLnBrk="1" latinLnBrk="0" hangingPunct="1">
      <a:defRPr b="1" kern="1200">
        <a:solidFill>
          <a:srgbClr val="FF0000"/>
        </a:solidFill>
        <a:latin typeface="黑体" pitchFamily="49" charset="-122"/>
        <a:ea typeface="黑体" pitchFamily="49" charset="-122"/>
        <a:cs typeface="+mn-cs"/>
      </a:defRPr>
    </a:lvl6pPr>
    <a:lvl7pPr marL="2743200" algn="l" defTabSz="914400" rtl="0" eaLnBrk="1" latinLnBrk="0" hangingPunct="1">
      <a:defRPr b="1" kern="1200">
        <a:solidFill>
          <a:srgbClr val="FF0000"/>
        </a:solidFill>
        <a:latin typeface="黑体" pitchFamily="49" charset="-122"/>
        <a:ea typeface="黑体" pitchFamily="49" charset="-122"/>
        <a:cs typeface="+mn-cs"/>
      </a:defRPr>
    </a:lvl7pPr>
    <a:lvl8pPr marL="3200400" algn="l" defTabSz="914400" rtl="0" eaLnBrk="1" latinLnBrk="0" hangingPunct="1">
      <a:defRPr b="1" kern="1200">
        <a:solidFill>
          <a:srgbClr val="FF0000"/>
        </a:solidFill>
        <a:latin typeface="黑体" pitchFamily="49" charset="-122"/>
        <a:ea typeface="黑体" pitchFamily="49" charset="-122"/>
        <a:cs typeface="+mn-cs"/>
      </a:defRPr>
    </a:lvl8pPr>
    <a:lvl9pPr marL="3657600" algn="l" defTabSz="914400" rtl="0" eaLnBrk="1" latinLnBrk="0" hangingPunct="1">
      <a:defRPr b="1" kern="1200">
        <a:solidFill>
          <a:srgbClr val="FF0000"/>
        </a:solidFill>
        <a:latin typeface="黑体" pitchFamily="49" charset="-122"/>
        <a:ea typeface="黑体" pitchFamily="49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20A36"/>
    <a:srgbClr val="006600"/>
    <a:srgbClr val="0000FF"/>
    <a:srgbClr val="FF3399"/>
    <a:srgbClr val="003300"/>
    <a:srgbClr val="FF0000"/>
    <a:srgbClr val="FF00FF"/>
    <a:srgbClr val="CC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855" autoAdjust="0"/>
    <p:restoredTop sz="94660"/>
  </p:normalViewPr>
  <p:slideViewPr>
    <p:cSldViewPr>
      <p:cViewPr varScale="1">
        <p:scale>
          <a:sx n="59" d="100"/>
          <a:sy n="59" d="100"/>
        </p:scale>
        <p:origin x="-1758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25" d="100"/>
        <a:sy n="25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/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/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fld id="{E4BED798-14EA-4CC6-990E-267081C51C5B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noProof="0" smtClean="0"/>
              <a:t>单击此处编辑母版文本样式</a:t>
            </a:r>
          </a:p>
          <a:p>
            <a:pPr lvl="1"/>
            <a:r>
              <a:rPr lang="zh-CN" altLang="en-US" noProof="0" smtClean="0"/>
              <a:t>第二级</a:t>
            </a:r>
          </a:p>
          <a:p>
            <a:pPr lvl="2"/>
            <a:r>
              <a:rPr lang="zh-CN" altLang="en-US" noProof="0" smtClean="0"/>
              <a:t>第三级</a:t>
            </a:r>
          </a:p>
          <a:p>
            <a:pPr lvl="3"/>
            <a:r>
              <a:rPr lang="zh-CN" altLang="en-US" noProof="0" smtClean="0"/>
              <a:t>第四级</a:t>
            </a:r>
          </a:p>
          <a:p>
            <a:pPr lvl="4"/>
            <a:r>
              <a:rPr lang="zh-CN" altLang="en-US" noProof="0" smtClean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/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b="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1pPr>
          </a:lstStyle>
          <a:p>
            <a:fld id="{C3D2CD84-6914-40A2-8E5B-2061AB0EE86E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84198982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540906-E3EB-4DAA-A36E-88BF483AA3E1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D4F2E2-B8CA-4CB0-9865-D5A8615FCDE6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5998383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6657AD-04A5-4210-A88F-F7D0D6E564E3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675174-4BAE-4015-A766-2E73849D73AB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0121073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029790-E079-4BC8-9FF9-B865CA4C0EDA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FA9F38-C477-4598-8071-64D0D094BE83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7283677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822E5-02F4-4DF3-ACC1-C2FFE25782C5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F7E82B-3511-44CA-BC3F-DF31E77B3192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4906029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C56049-82F4-4F54-A6DD-CFA3D2C4F775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4AEFC2-30C1-4FD7-A45A-1E0CE87CDDB1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2362424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7CB035-920F-4275-99B4-76DDE3395B54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70DAE8-AD35-46E7-A10C-E764F977AD82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1878178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0B39E0-32CF-4D64-A142-AB8B19C2CB4C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EBE56BA-6622-43A3-9398-D0CBF70C1818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1973727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169A59-EED7-4CA1-9B75-1B018740D8B1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994FD7-5806-46E4-811A-8DD6829697BE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8156668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09CAE4-7865-44BA-A9A4-6E5636592161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8E9AFA-E48F-4D3B-AFF1-F6A73B59C159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2079245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58647F-7F29-49B6-B7A8-95FAAAEA4ABC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459308-B829-429F-91EE-3687218EBBF1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5003317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D9F5A9-3DC2-4B76-B786-494554F946F4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796F6C-E98A-464A-99B7-43AE21650E9E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598158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75A067-A5B3-48CD-BE6E-CEE90CDCB729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32E75C-9090-4AAD-8650-1573E0886199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14639151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 smtClean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BA1B52-26A8-4467-B76B-5930547A43B3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23F101-2354-4987-82F6-212B5729C333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6246673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A0D98F-12FA-4BA9-8F8A-DED28D77C134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5B51DC-4EEE-406A-964F-95A47CE1DFEF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5950433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15F2E0-EFF4-4561-B8F0-4199CB2C73A7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EE7B2FD-586F-4D6B-9643-B9E8A062F581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526622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4780EF-5E2F-44E5-AAE9-15C4714DBF88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D79C123-98CE-4673-9B71-67EF9940CC43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6060172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8E3832-DA02-41C4-8D27-289EC32D9CC8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C5AB27-BB1D-451D-9B7A-500FC441927E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3136666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FB2CA3-A880-485D-B8BC-F79AA3AE1737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B506FB-123E-4026-978C-D1B851CFAC5A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9894808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1B0CD6-3924-42AF-A165-DEF15917A8EB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4B3076-B095-4DD2-8734-F65CA0F2AAE7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9891212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760C3-789A-4DD4-BBA8-388B512D726C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C5986D-CD49-4589-A498-1228C86B139B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921891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BE9514-0618-47A3-ACBD-A11811B5DB23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A83A16-CEF6-4A6B-A401-A461213D5310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6738189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CC0A25-549E-4F4C-853C-81BB30EFB6F0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D1503A-4223-4BB7-B7A3-AF4A910B0252}" type="slidenum">
              <a:rPr lang="zh-CN" altLang="en-US"/>
              <a:pPr/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4480652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fld id="{B8E848D5-4BA2-406A-832D-69493F0E3244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 b="0">
                <a:solidFill>
                  <a:srgbClr val="898989"/>
                </a:solidFill>
                <a:latin typeface="Calibri" pitchFamily="34" charset="0"/>
                <a:ea typeface="宋体" charset="-122"/>
              </a:defRPr>
            </a:lvl1pPr>
          </a:lstStyle>
          <a:p>
            <a:fld id="{50DE5AEE-BA84-4B1F-9F9C-552EA73842AD}" type="slidenum">
              <a:rPr lang="zh-CN" altLang="en-US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rgbClr val="000000">
                    <a:tint val="75000"/>
                  </a:srgbClr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fld id="{016EA7B0-3446-4D1B-AC04-2E6E5DDC8410}" type="datetimeFigureOut">
              <a:rPr lang="zh-CN" altLang="en-US"/>
              <a:pPr>
                <a:defRPr/>
              </a:pPr>
              <a:t>2017/8/1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rgbClr val="000000">
                    <a:tint val="75000"/>
                  </a:srgbClr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 b="0">
                <a:solidFill>
                  <a:srgbClr val="898989"/>
                </a:solidFill>
                <a:latin typeface="Calibri" pitchFamily="34" charset="0"/>
                <a:ea typeface="宋体" charset="-122"/>
              </a:defRPr>
            </a:lvl1pPr>
          </a:lstStyle>
          <a:p>
            <a:fld id="{85436D19-E570-4FF8-85AC-991C665488F9}" type="slidenum">
              <a:rPr lang="zh-CN" altLang="en-US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4"/>
          <p:cNvSpPr txBox="1">
            <a:spLocks noChangeArrowheads="1"/>
          </p:cNvSpPr>
          <p:nvPr/>
        </p:nvSpPr>
        <p:spPr bwMode="auto">
          <a:xfrm>
            <a:off x="468313" y="1557338"/>
            <a:ext cx="3311525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tx1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385D8A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320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1pPr>
            <a:lvl2pPr>
              <a:defRPr sz="280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2pPr>
            <a:lvl3pPr>
              <a:defRPr sz="240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3pPr>
            <a:lvl4pPr>
              <a:defRPr sz="200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4pPr>
            <a:lvl5pPr>
              <a:defRPr sz="200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5pPr>
            <a:lvl6pPr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6pPr>
            <a:lvl7pPr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7pPr>
            <a:lvl8pPr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8pPr>
            <a:lvl9pPr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  <a:ea typeface="宋体" charset="-122"/>
              </a:defRPr>
            </a:lvl9pPr>
          </a:lstStyle>
          <a:p>
            <a:pPr eaLnBrk="1" hangingPunct="1">
              <a:spcBef>
                <a:spcPct val="50000"/>
              </a:spcBef>
            </a:pPr>
            <a:endParaRPr lang="zh-CN" altLang="en-US" sz="1800" b="0">
              <a:solidFill>
                <a:srgbClr val="FFFFFF"/>
              </a:solidFill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611188" y="1844675"/>
            <a:ext cx="2808287" cy="335915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3600" b="0" dirty="0">
                <a:solidFill>
                  <a:schemeClr val="tx1"/>
                </a:solidFill>
              </a:rPr>
              <a:t>照片</a:t>
            </a:r>
            <a:endParaRPr lang="en-US" altLang="zh-CN" sz="3600" b="0" dirty="0">
              <a:solidFill>
                <a:schemeClr val="tx1"/>
              </a:solidFill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2000" b="0" dirty="0">
                <a:solidFill>
                  <a:schemeClr val="tx1"/>
                </a:solidFill>
              </a:rPr>
              <a:t>（高</a:t>
            </a:r>
            <a:r>
              <a:rPr lang="en-US" altLang="zh-CN" sz="2000" b="0" dirty="0" err="1">
                <a:solidFill>
                  <a:schemeClr val="tx1"/>
                </a:solidFill>
              </a:rPr>
              <a:t>9cm</a:t>
            </a:r>
            <a:r>
              <a:rPr lang="en-US" altLang="zh-CN" sz="2000" b="0" dirty="0">
                <a:solidFill>
                  <a:schemeClr val="tx1"/>
                </a:solidFill>
              </a:rPr>
              <a:t>×</a:t>
            </a:r>
            <a:r>
              <a:rPr lang="zh-CN" altLang="en-US" sz="2000" b="0" dirty="0">
                <a:solidFill>
                  <a:schemeClr val="tx1"/>
                </a:solidFill>
              </a:rPr>
              <a:t>宽</a:t>
            </a:r>
            <a:r>
              <a:rPr lang="en-US" altLang="zh-CN" sz="2000" b="0" dirty="0" err="1">
                <a:solidFill>
                  <a:schemeClr val="tx1"/>
                </a:solidFill>
              </a:rPr>
              <a:t>7cm</a:t>
            </a:r>
            <a:r>
              <a:rPr lang="zh-CN" altLang="en-US" sz="2000" b="0" dirty="0">
                <a:solidFill>
                  <a:schemeClr val="tx1"/>
                </a:solidFill>
              </a:rPr>
              <a:t>）</a:t>
            </a:r>
            <a:endParaRPr lang="en-US" altLang="zh-CN" sz="2000" b="0" dirty="0">
              <a:solidFill>
                <a:schemeClr val="tx1"/>
              </a:solidFill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3600" b="0" dirty="0">
              <a:solidFill>
                <a:schemeClr val="tx1"/>
              </a:solidFill>
            </a:endParaRPr>
          </a:p>
        </p:txBody>
      </p:sp>
      <p:grpSp>
        <p:nvGrpSpPr>
          <p:cNvPr id="4100" name="组合 155649"/>
          <p:cNvGrpSpPr>
            <a:grpSpLocks/>
          </p:cNvGrpSpPr>
          <p:nvPr/>
        </p:nvGrpSpPr>
        <p:grpSpPr bwMode="auto">
          <a:xfrm>
            <a:off x="3779838" y="1279525"/>
            <a:ext cx="4984750" cy="4441825"/>
            <a:chOff x="3779838" y="1280160"/>
            <a:chExt cx="4984230" cy="4441250"/>
          </a:xfrm>
        </p:grpSpPr>
        <p:sp>
          <p:nvSpPr>
            <p:cNvPr id="155651" name="内容占位符 3"/>
            <p:cNvSpPr>
              <a:spLocks/>
            </p:cNvSpPr>
            <p:nvPr/>
          </p:nvSpPr>
          <p:spPr bwMode="auto">
            <a:xfrm>
              <a:off x="3779838" y="1280160"/>
              <a:ext cx="4984230" cy="4441250"/>
            </a:xfrm>
            <a:prstGeom prst="rect">
              <a:avLst/>
            </a:prstGeom>
            <a:noFill/>
            <a:ln w="9525">
              <a:solidFill>
                <a:schemeClr val="bg1"/>
              </a:solidFill>
              <a:miter lim="800000"/>
              <a:headEnd/>
              <a:tailEnd/>
            </a:ln>
            <a:effectLst>
              <a:outerShdw blurRad="76200" dist="12700" dir="2700000" sy="-23000" kx="-800400" algn="bl" rotWithShape="0">
                <a:prstClr val="black">
                  <a:alpha val="20000"/>
                </a:prstClr>
              </a:outerShdw>
            </a:effectLst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 marL="342900" indent="-342900" algn="l">
                <a:spcBef>
                  <a:spcPct val="20000"/>
                </a:spcBef>
                <a:buFont typeface="Arial" panose="020B0604020202020204" pitchFamily="34" charset="0"/>
                <a:buChar char="•"/>
                <a:defRPr sz="28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 algn="l">
                <a:spcBef>
                  <a:spcPct val="20000"/>
                </a:spcBef>
                <a:buFont typeface="Arial" panose="020B0604020202020204" pitchFamily="34" charset="0"/>
                <a:buChar char="–"/>
                <a:defRPr sz="24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 algn="l">
                <a:spcBef>
                  <a:spcPct val="20000"/>
                </a:spcBef>
                <a:buFont typeface="Arial" panose="020B0604020202020204" pitchFamily="34" charset="0"/>
                <a:buChar char="•"/>
                <a:defRPr sz="20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 algn="l">
                <a:spcBef>
                  <a:spcPct val="20000"/>
                </a:spcBef>
                <a:buFont typeface="Arial" panose="020B0604020202020204" pitchFamily="34" charset="0"/>
                <a:buChar char="–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 algn="l">
                <a:spcBef>
                  <a:spcPct val="20000"/>
                </a:spcBef>
                <a:buFont typeface="Arial" panose="020B0604020202020204" pitchFamily="34" charset="0"/>
                <a:buChar char="»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fontAlgn="base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fontAlgn="base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fontAlgn="base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fontAlgn="base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 eaLnBrk="1" hangingPunct="1">
                <a:lnSpc>
                  <a:spcPct val="190000"/>
                </a:lnSpc>
                <a:spcBef>
                  <a:spcPct val="0"/>
                </a:spcBef>
                <a:buFont typeface="Arial" panose="020B0604020202020204" pitchFamily="34" charset="0"/>
                <a:buNone/>
                <a:defRPr/>
              </a:pPr>
              <a:r>
                <a:rPr lang="zh-CN" altLang="en-US" dirty="0">
                  <a:effectLst>
                    <a:outerShdw blurRad="38100" dist="38100" dir="2700000" algn="tl">
                      <a:srgbClr val="C0C0C0"/>
                    </a:outerShdw>
                  </a:effectLst>
                  <a:latin typeface="方正姚体" panose="02010601030101010101" pitchFamily="2" charset="-122"/>
                  <a:ea typeface="方正姚体" panose="02010601030101010101" pitchFamily="2" charset="-122"/>
                </a:rPr>
                <a:t>姓        名</a:t>
              </a:r>
              <a:r>
                <a:rPr lang="zh-CN" altLang="en-US" dirty="0" smtClean="0">
                  <a:effectLst>
                    <a:outerShdw blurRad="38100" dist="38100" dir="2700000" algn="tl">
                      <a:srgbClr val="C0C0C0"/>
                    </a:outerShdw>
                  </a:effectLst>
                  <a:latin typeface="方正姚体" panose="02010601030101010101" pitchFamily="2" charset="-122"/>
                  <a:ea typeface="方正姚体" panose="02010601030101010101" pitchFamily="2" charset="-122"/>
                </a:rPr>
                <a:t>：</a:t>
              </a:r>
              <a:endParaRPr lang="en-US" altLang="zh-CN" dirty="0" smtClean="0">
                <a:solidFill>
                  <a:srgbClr val="FF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</a:endParaRPr>
            </a:p>
            <a:p>
              <a:pPr eaLnBrk="1" hangingPunct="1">
                <a:lnSpc>
                  <a:spcPct val="190000"/>
                </a:lnSpc>
                <a:spcBef>
                  <a:spcPct val="0"/>
                </a:spcBef>
                <a:buFont typeface="Arial" panose="020B0604020202020204" pitchFamily="34" charset="0"/>
                <a:buNone/>
                <a:defRPr/>
              </a:pPr>
              <a:r>
                <a:rPr lang="zh-CN" altLang="en-US" dirty="0" smtClean="0">
                  <a:effectLst>
                    <a:outerShdw blurRad="38100" dist="38100" dir="2700000" algn="tl">
                      <a:srgbClr val="C0C0C0"/>
                    </a:outerShdw>
                  </a:effectLst>
                  <a:latin typeface="方正姚体" panose="02010601030101010101" pitchFamily="2" charset="-122"/>
                  <a:ea typeface="方正姚体" panose="02010601030101010101" pitchFamily="2" charset="-122"/>
                </a:rPr>
                <a:t>学        号： </a:t>
              </a:r>
              <a:endParaRPr lang="en-US" altLang="zh-CN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方正姚体" panose="02010601030101010101" pitchFamily="2" charset="-122"/>
                <a:ea typeface="方正姚体" panose="02010601030101010101" pitchFamily="2" charset="-122"/>
              </a:endParaRPr>
            </a:p>
            <a:p>
              <a:pPr eaLnBrk="1" hangingPunct="1">
                <a:lnSpc>
                  <a:spcPct val="190000"/>
                </a:lnSpc>
                <a:spcBef>
                  <a:spcPct val="0"/>
                </a:spcBef>
                <a:buFont typeface="Arial" panose="020B0604020202020204" pitchFamily="34" charset="0"/>
                <a:buNone/>
                <a:defRPr/>
              </a:pPr>
              <a:r>
                <a:rPr lang="zh-CN" altLang="en-US" dirty="0" smtClean="0">
                  <a:effectLst>
                    <a:outerShdw blurRad="38100" dist="38100" dir="2700000" algn="tl">
                      <a:srgbClr val="C0C0C0"/>
                    </a:outerShdw>
                  </a:effectLst>
                  <a:latin typeface="方正姚体" panose="02010601030101010101" pitchFamily="2" charset="-122"/>
                  <a:ea typeface="方正姚体" panose="02010601030101010101" pitchFamily="2" charset="-122"/>
                </a:rPr>
                <a:t>专        </a:t>
              </a:r>
              <a:r>
                <a:rPr lang="zh-CN" altLang="en-US" dirty="0">
                  <a:effectLst>
                    <a:outerShdw blurRad="38100" dist="38100" dir="2700000" algn="tl">
                      <a:srgbClr val="C0C0C0"/>
                    </a:outerShdw>
                  </a:effectLst>
                  <a:latin typeface="方正姚体" panose="02010601030101010101" pitchFamily="2" charset="-122"/>
                  <a:ea typeface="方正姚体" panose="02010601030101010101" pitchFamily="2" charset="-122"/>
                </a:rPr>
                <a:t>业： </a:t>
              </a:r>
              <a:r>
                <a:rPr lang="zh-CN" altLang="en-US" dirty="0" smtClean="0">
                  <a:effectLst>
                    <a:outerShdw blurRad="38100" dist="38100" dir="2700000" algn="tl">
                      <a:srgbClr val="C0C0C0"/>
                    </a:outerShdw>
                  </a:effectLst>
                  <a:latin typeface="方正姚体" panose="02010601030101010101" pitchFamily="2" charset="-122"/>
                  <a:ea typeface="方正姚体" panose="02010601030101010101" pitchFamily="2" charset="-122"/>
                </a:rPr>
                <a:t>         </a:t>
              </a:r>
              <a:endParaRPr lang="en-US" altLang="zh-CN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方正姚体" panose="02010601030101010101" pitchFamily="2" charset="-122"/>
                <a:ea typeface="方正姚体" panose="02010601030101010101" pitchFamily="2" charset="-122"/>
              </a:endParaRPr>
            </a:p>
            <a:p>
              <a:pPr eaLnBrk="1" hangingPunct="1">
                <a:lnSpc>
                  <a:spcPct val="190000"/>
                </a:lnSpc>
                <a:spcBef>
                  <a:spcPct val="0"/>
                </a:spcBef>
                <a:buFont typeface="Arial" panose="020B0604020202020204" pitchFamily="34" charset="0"/>
                <a:buNone/>
                <a:defRPr/>
              </a:pPr>
              <a:r>
                <a:rPr lang="zh-CN" altLang="en-US" dirty="0" smtClean="0">
                  <a:effectLst>
                    <a:outerShdw blurRad="38100" dist="38100" dir="2700000" algn="tl">
                      <a:srgbClr val="C0C0C0"/>
                    </a:outerShdw>
                  </a:effectLst>
                  <a:latin typeface="方正姚体" panose="02010601030101010101" pitchFamily="2" charset="-122"/>
                  <a:ea typeface="方正姚体" panose="02010601030101010101" pitchFamily="2" charset="-122"/>
                </a:rPr>
                <a:t>导        </a:t>
              </a:r>
              <a:r>
                <a:rPr lang="zh-CN" altLang="en-US" dirty="0">
                  <a:effectLst>
                    <a:outerShdw blurRad="38100" dist="38100" dir="2700000" algn="tl">
                      <a:srgbClr val="C0C0C0"/>
                    </a:outerShdw>
                  </a:effectLst>
                  <a:latin typeface="方正姚体" panose="02010601030101010101" pitchFamily="2" charset="-122"/>
                  <a:ea typeface="方正姚体" panose="02010601030101010101" pitchFamily="2" charset="-122"/>
                </a:rPr>
                <a:t>师</a:t>
              </a:r>
              <a:r>
                <a:rPr lang="zh-CN" altLang="en-US" b="0" dirty="0" smtClean="0"/>
                <a:t>：</a:t>
              </a:r>
              <a:endParaRPr lang="en-US" altLang="zh-CN" b="0" dirty="0" smtClean="0">
                <a:solidFill>
                  <a:srgbClr val="FF0000"/>
                </a:solidFill>
                <a:latin typeface="华文行楷" panose="02010800040101010101" pitchFamily="2" charset="-122"/>
                <a:ea typeface="华文行楷" panose="02010800040101010101" pitchFamily="2" charset="-122"/>
              </a:endParaRPr>
            </a:p>
            <a:p>
              <a:pPr eaLnBrk="1" hangingPunct="1">
                <a:lnSpc>
                  <a:spcPct val="190000"/>
                </a:lnSpc>
                <a:spcBef>
                  <a:spcPct val="0"/>
                </a:spcBef>
                <a:buFont typeface="Arial" panose="020B0604020202020204" pitchFamily="34" charset="0"/>
                <a:buNone/>
                <a:defRPr/>
              </a:pPr>
              <a:r>
                <a:rPr lang="zh-CN" altLang="en-US" dirty="0" smtClean="0">
                  <a:effectLst>
                    <a:outerShdw blurRad="38100" dist="38100" dir="2700000" algn="tl">
                      <a:srgbClr val="C0C0C0"/>
                    </a:outerShdw>
                  </a:effectLst>
                  <a:latin typeface="方正姚体" panose="02010601030101010101" pitchFamily="2" charset="-122"/>
                  <a:ea typeface="方正姚体" panose="02010601030101010101" pitchFamily="2" charset="-122"/>
                </a:rPr>
                <a:t>毕业去向：</a:t>
              </a:r>
              <a:endParaRPr lang="zh-CN" altLang="en-US" u="sng" dirty="0">
                <a:effectLst>
                  <a:outerShdw blurRad="38100" dist="38100" dir="2700000" algn="tl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grpSp>
          <p:nvGrpSpPr>
            <p:cNvPr id="4107" name="组合 155648"/>
            <p:cNvGrpSpPr>
              <a:grpSpLocks/>
            </p:cNvGrpSpPr>
            <p:nvPr/>
          </p:nvGrpSpPr>
          <p:grpSpPr bwMode="auto">
            <a:xfrm>
              <a:off x="5724128" y="2060848"/>
              <a:ext cx="2915872" cy="3159152"/>
              <a:chOff x="5724128" y="2060848"/>
              <a:chExt cx="2915872" cy="3159152"/>
            </a:xfrm>
          </p:grpSpPr>
          <p:cxnSp>
            <p:nvCxnSpPr>
              <p:cNvPr id="6" name="直接连接符 5"/>
              <p:cNvCxnSpPr/>
              <p:nvPr/>
            </p:nvCxnSpPr>
            <p:spPr bwMode="auto">
              <a:xfrm>
                <a:off x="5724128" y="5203825"/>
                <a:ext cx="2915872" cy="16175"/>
              </a:xfrm>
              <a:prstGeom prst="line">
                <a:avLst/>
              </a:prstGeom>
              <a:noFill/>
              <a:ln w="25400" cap="flat" cmpd="sng" algn="ctr">
                <a:solidFill>
                  <a:schemeClr val="bg2">
                    <a:lumMod val="10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</p:cxnSp>
          <p:cxnSp>
            <p:nvCxnSpPr>
              <p:cNvPr id="12" name="直接连接符 11"/>
              <p:cNvCxnSpPr/>
              <p:nvPr/>
            </p:nvCxnSpPr>
            <p:spPr bwMode="auto">
              <a:xfrm>
                <a:off x="5759913" y="4401543"/>
                <a:ext cx="2880087" cy="0"/>
              </a:xfrm>
              <a:prstGeom prst="line">
                <a:avLst/>
              </a:prstGeom>
              <a:noFill/>
              <a:ln w="25400" cap="flat" cmpd="sng" algn="ctr">
                <a:solidFill>
                  <a:srgbClr val="FF0000"/>
                </a:solidFill>
                <a:prstDash val="solid"/>
                <a:round/>
                <a:headEnd type="none" w="med" len="med"/>
                <a:tailEnd type="none" w="med" len="med"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</p:cxnSp>
          <p:cxnSp>
            <p:nvCxnSpPr>
              <p:cNvPr id="13" name="直接连接符 12"/>
              <p:cNvCxnSpPr/>
              <p:nvPr/>
            </p:nvCxnSpPr>
            <p:spPr bwMode="auto">
              <a:xfrm>
                <a:off x="5759913" y="3609166"/>
                <a:ext cx="2880087" cy="0"/>
              </a:xfrm>
              <a:prstGeom prst="line">
                <a:avLst/>
              </a:prstGeom>
              <a:noFill/>
              <a:ln w="25400" cap="flat" cmpd="sng" algn="ctr">
                <a:solidFill>
                  <a:srgbClr val="0000FF"/>
                </a:solidFill>
                <a:prstDash val="solid"/>
                <a:round/>
                <a:headEnd type="none" w="med" len="med"/>
                <a:tailEnd type="none" w="med" len="med"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</p:cxnSp>
          <p:cxnSp>
            <p:nvCxnSpPr>
              <p:cNvPr id="14" name="直接连接符 13"/>
              <p:cNvCxnSpPr/>
              <p:nvPr/>
            </p:nvCxnSpPr>
            <p:spPr bwMode="auto">
              <a:xfrm>
                <a:off x="5759913" y="2822883"/>
                <a:ext cx="2880087" cy="0"/>
              </a:xfrm>
              <a:prstGeom prst="line">
                <a:avLst/>
              </a:prstGeom>
              <a:noFill/>
              <a:ln w="25400" cap="flat" cmpd="sng" algn="ctr">
                <a:solidFill>
                  <a:srgbClr val="003300"/>
                </a:solidFill>
                <a:prstDash val="solid"/>
                <a:round/>
                <a:headEnd type="none" w="med" len="med"/>
                <a:tailEnd type="none" w="med" len="med"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</p:cxnSp>
          <p:cxnSp>
            <p:nvCxnSpPr>
              <p:cNvPr id="15" name="直接连接符 14"/>
              <p:cNvCxnSpPr/>
              <p:nvPr/>
            </p:nvCxnSpPr>
            <p:spPr bwMode="auto">
              <a:xfrm>
                <a:off x="5759913" y="2036601"/>
                <a:ext cx="2880087" cy="0"/>
              </a:xfrm>
              <a:prstGeom prst="line">
                <a:avLst/>
              </a:prstGeom>
              <a:noFill/>
              <a:ln w="25400" cap="flat" cmpd="sng" algn="ctr">
                <a:solidFill>
                  <a:srgbClr val="FF3399"/>
                </a:solidFill>
                <a:prstDash val="solid"/>
                <a:round/>
                <a:headEnd type="none" w="med" len="med"/>
                <a:tailEnd type="none" w="med" len="med"/>
              </a:ln>
              <a:effectLst>
                <a:innerShdw blurRad="63500" dist="50800" dir="2700000">
                  <a:prstClr val="black">
                    <a:alpha val="50000"/>
                  </a:prstClr>
                </a:innerShdw>
              </a:effectLst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</p:cxnSp>
        </p:grpSp>
      </p:grpSp>
      <p:sp>
        <p:nvSpPr>
          <p:cNvPr id="2" name="文本框 1"/>
          <p:cNvSpPr txBox="1">
            <a:spLocks noChangeAspect="1"/>
          </p:cNvSpPr>
          <p:nvPr/>
        </p:nvSpPr>
        <p:spPr>
          <a:xfrm>
            <a:off x="5759450" y="1474788"/>
            <a:ext cx="2916238" cy="523875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 eaLnBrk="1" hangingPunct="1">
              <a:defRPr/>
            </a:pPr>
            <a:r>
              <a:rPr lang="zh-CN" altLang="en-US" sz="2800" dirty="0">
                <a:solidFill>
                  <a:srgbClr val="FF33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黑  体</a:t>
            </a:r>
            <a:endParaRPr lang="zh-CN" altLang="en-US" sz="2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6" name="文本框 15"/>
          <p:cNvSpPr txBox="1">
            <a:spLocks noChangeAspect="1"/>
          </p:cNvSpPr>
          <p:nvPr/>
        </p:nvSpPr>
        <p:spPr>
          <a:xfrm>
            <a:off x="5672138" y="2330450"/>
            <a:ext cx="3003550" cy="522288"/>
          </a:xfrm>
          <a:prstGeom prst="rect">
            <a:avLst/>
          </a:prstGeom>
          <a:noFill/>
        </p:spPr>
        <p:txBody>
          <a:bodyPr lIns="0" rIns="0" anchor="ctr">
            <a:spAutoFit/>
          </a:bodyPr>
          <a:lstStyle/>
          <a:p>
            <a:pPr algn="ctr" eaLnBrk="1" hangingPunct="1">
              <a:defRPr/>
            </a:pPr>
            <a:r>
              <a:rPr lang="zh-CN" altLang="en-US" sz="2800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Times New Roman" panose="02020603050405020304" pitchFamily="18" charset="0"/>
              </a:rPr>
              <a:t> 黑  体</a:t>
            </a:r>
            <a:endParaRPr lang="zh-CN" altLang="en-US" sz="28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Times New Roman" panose="02020603050405020304" pitchFamily="18" charset="0"/>
            </a:endParaRPr>
          </a:p>
        </p:txBody>
      </p:sp>
      <p:sp>
        <p:nvSpPr>
          <p:cNvPr id="17" name="文本框 16"/>
          <p:cNvSpPr txBox="1">
            <a:spLocks/>
          </p:cNvSpPr>
          <p:nvPr/>
        </p:nvSpPr>
        <p:spPr>
          <a:xfrm>
            <a:off x="5759450" y="3130550"/>
            <a:ext cx="2881313" cy="400050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 eaLnBrk="1" hangingPunct="1">
              <a:lnSpc>
                <a:spcPct val="80000"/>
              </a:lnSpc>
              <a:defRPr/>
            </a:pPr>
            <a:r>
              <a:rPr lang="zh-CN" altLang="en-US" sz="2500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隶  书</a:t>
            </a:r>
          </a:p>
        </p:txBody>
      </p:sp>
      <p:sp>
        <p:nvSpPr>
          <p:cNvPr id="18" name="文本框 17"/>
          <p:cNvSpPr txBox="1">
            <a:spLocks noChangeAspect="1"/>
          </p:cNvSpPr>
          <p:nvPr/>
        </p:nvSpPr>
        <p:spPr>
          <a:xfrm>
            <a:off x="5672138" y="3897313"/>
            <a:ext cx="3092450" cy="455612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 eaLnBrk="1" hangingPunct="1">
              <a:lnSpc>
                <a:spcPct val="80000"/>
              </a:lnSpc>
              <a:defRPr/>
            </a:pPr>
            <a:r>
              <a:rPr lang="zh-CN" altLang="en-US" sz="2800" b="0" dirty="0">
                <a:latin typeface="华文行楷" panose="02010800040101010101" pitchFamily="2" charset="-122"/>
                <a:ea typeface="华文行楷" panose="02010800040101010101" pitchFamily="2" charset="-122"/>
              </a:rPr>
              <a:t>华文行楷注明</a:t>
            </a:r>
            <a:r>
              <a:rPr lang="zh-CN" altLang="en-US" sz="2800" b="0" dirty="0">
                <a:latin typeface="华文行楷" panose="02010800040101010101" pitchFamily="2" charset="-122"/>
                <a:ea typeface="华文行楷" panose="02010800040101010101" pitchFamily="2" charset="-122"/>
              </a:rPr>
              <a:t>职称</a:t>
            </a:r>
            <a:endParaRPr lang="zh-CN" altLang="en-US" sz="2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9" name="文本框 18"/>
          <p:cNvSpPr txBox="1">
            <a:spLocks/>
          </p:cNvSpPr>
          <p:nvPr/>
        </p:nvSpPr>
        <p:spPr>
          <a:xfrm>
            <a:off x="5651500" y="4714875"/>
            <a:ext cx="3092450" cy="400050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 eaLnBrk="1" hangingPunct="1">
              <a:lnSpc>
                <a:spcPct val="80000"/>
              </a:lnSpc>
              <a:defRPr/>
            </a:pPr>
            <a:r>
              <a:rPr lang="zh-CN" altLang="en-US" sz="25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黑  体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674" name="标题 1"/>
          <p:cNvSpPr>
            <a:spLocks/>
          </p:cNvSpPr>
          <p:nvPr/>
        </p:nvSpPr>
        <p:spPr bwMode="auto">
          <a:xfrm>
            <a:off x="684213" y="620713"/>
            <a:ext cx="7775575" cy="7858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3366FF"/>
                </a:solidFill>
                <a:prstDash val="dashDot"/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457200" algn="ctr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914400" algn="ctr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1371600" algn="ctr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1828800" algn="ctr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>
              <a:defRPr/>
            </a:pPr>
            <a:r>
              <a:rPr lang="zh-CN" altLang="en-US" sz="2600" u="sng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</a:rPr>
              <a:t>                  论文题目</a:t>
            </a:r>
            <a:r>
              <a:rPr lang="en-US" altLang="zh-CN" sz="2600" u="sng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</a:rPr>
              <a:t>___________________</a:t>
            </a:r>
            <a:endParaRPr lang="zh-CN" altLang="en-US" sz="2600" u="sng" dirty="0">
              <a:solidFill>
                <a:srgbClr val="FF00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5" name="圆角矩形 4"/>
          <p:cNvSpPr>
            <a:spLocks noChangeArrowheads="1"/>
          </p:cNvSpPr>
          <p:nvPr/>
        </p:nvSpPr>
        <p:spPr bwMode="auto">
          <a:xfrm>
            <a:off x="2195513" y="1773238"/>
            <a:ext cx="4391025" cy="428625"/>
          </a:xfrm>
          <a:prstGeom prst="roundRect">
            <a:avLst>
              <a:gd name="adj" fmla="val 16667"/>
            </a:avLst>
          </a:prstGeom>
          <a:solidFill>
            <a:schemeClr val="hlink"/>
          </a:solidFill>
          <a:ln w="25400" algn="ctr">
            <a:solidFill>
              <a:srgbClr val="385D8A"/>
            </a:solidFill>
            <a:round/>
            <a:headEnd/>
            <a:tailEnd/>
          </a:ln>
        </p:spPr>
        <p:txBody>
          <a:bodyPr anchor="ctr"/>
          <a:lstStyle>
            <a:lvl1pPr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>
              <a:defRPr/>
            </a:pPr>
            <a:r>
              <a:rPr lang="zh-CN" altLang="en-US" sz="28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隶书" panose="02010509060101010101" pitchFamily="49" charset="-122"/>
              </a:rPr>
              <a:t>发表文章及科研成果</a:t>
            </a:r>
          </a:p>
        </p:txBody>
      </p:sp>
      <p:sp>
        <p:nvSpPr>
          <p:cNvPr id="7" name="矩形 6"/>
          <p:cNvSpPr>
            <a:spLocks noChangeArrowheads="1"/>
          </p:cNvSpPr>
          <p:nvPr/>
        </p:nvSpPr>
        <p:spPr bwMode="auto">
          <a:xfrm>
            <a:off x="684213" y="2465388"/>
            <a:ext cx="7773987" cy="3484562"/>
          </a:xfrm>
          <a:prstGeom prst="rect">
            <a:avLst/>
          </a:prstGeom>
          <a:solidFill>
            <a:schemeClr val="bg1"/>
          </a:solidFill>
          <a:ln w="12700" algn="ctr">
            <a:solidFill>
              <a:srgbClr val="385D8A"/>
            </a:solidFill>
            <a:prstDash val="lgDashDotDot"/>
            <a:miter lim="800000"/>
            <a:headEnd/>
            <a:tailEnd/>
          </a:ln>
        </p:spPr>
        <p:txBody>
          <a:bodyPr/>
          <a:lstStyle>
            <a:lvl1pPr marL="268288" indent="-268288"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algn="l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>
              <a:lnSpc>
                <a:spcPct val="120000"/>
              </a:lnSpc>
              <a:spcBef>
                <a:spcPct val="30000"/>
              </a:spcBef>
              <a:buFont typeface="Wingdings" panose="05000000000000000000" pitchFamily="2" charset="2"/>
              <a:buChar char="Ø"/>
              <a:defRPr/>
            </a:pPr>
            <a:r>
              <a:rPr kumimoji="1" lang="en-US" altLang="zh-CN" sz="22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r>
              <a:rPr kumimoji="1" lang="zh-CN" altLang="en-US" sz="2200" dirty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文章须注明</a:t>
            </a:r>
            <a:r>
              <a:rPr kumimoji="1" lang="zh-CN" altLang="en-US" sz="22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学生本人</a:t>
            </a:r>
            <a:r>
              <a:rPr kumimoji="1" lang="zh-CN" altLang="en-US" sz="2200" dirty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、</a:t>
            </a:r>
            <a:r>
              <a:rPr kumimoji="1" lang="zh-CN" altLang="en-US" sz="2200" dirty="0">
                <a:solidFill>
                  <a:srgbClr val="FF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导师</a:t>
            </a:r>
            <a:r>
              <a:rPr kumimoji="1" lang="zh-CN" altLang="en-US" sz="2200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署名情况、</a:t>
            </a:r>
            <a:r>
              <a:rPr kumimoji="1" lang="zh-CN" altLang="en-US" sz="2200" dirty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文章题目、</a:t>
            </a:r>
            <a:r>
              <a:rPr kumimoji="1" lang="en-US" altLang="zh-CN" sz="2200" dirty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  </a:t>
            </a:r>
            <a:r>
              <a:rPr kumimoji="1" lang="zh-CN" altLang="en-US" sz="2200" dirty="0"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期刊名称</a:t>
            </a:r>
            <a:r>
              <a:rPr kumimoji="1" lang="zh-CN" altLang="en-US" sz="2200" dirty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、已录用还是已发表、发表年份卷期及页码、</a:t>
            </a:r>
            <a:r>
              <a:rPr kumimoji="1" lang="zh-CN" altLang="en-US" sz="22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收录情况及</a:t>
            </a:r>
            <a:r>
              <a:rPr kumimoji="1" lang="en-US" altLang="zh-CN" sz="22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SCI</a:t>
            </a:r>
            <a:r>
              <a:rPr kumimoji="1" lang="zh-CN" altLang="en-US" sz="22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影响因子</a:t>
            </a:r>
          </a:p>
          <a:p>
            <a:pPr eaLnBrk="1" hangingPunct="1">
              <a:lnSpc>
                <a:spcPct val="120000"/>
              </a:lnSpc>
              <a:spcBef>
                <a:spcPct val="30000"/>
              </a:spcBef>
              <a:buFont typeface="Wingdings" panose="05000000000000000000" pitchFamily="2" charset="2"/>
              <a:buChar char="Ø"/>
              <a:defRPr/>
            </a:pPr>
            <a:r>
              <a:rPr kumimoji="1" lang="en-US" altLang="zh-CN" sz="2200" dirty="0">
                <a:solidFill>
                  <a:srgbClr val="0033CC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r>
              <a:rPr kumimoji="1" lang="zh-CN" altLang="en-US" sz="2200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成果须注明</a:t>
            </a:r>
            <a:r>
              <a:rPr kumimoji="1" lang="zh-CN" altLang="en-US" sz="2200" dirty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署名情况</a:t>
            </a:r>
            <a:r>
              <a:rPr kumimoji="1" lang="zh-CN" altLang="en-US" sz="2200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、成果名称、完成单位、获得</a:t>
            </a:r>
            <a:r>
              <a:rPr kumimoji="1" lang="zh-CN" altLang="en-US" sz="2200" dirty="0" smtClean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年份</a:t>
            </a:r>
            <a:endParaRPr kumimoji="1" lang="en-US" altLang="zh-CN" sz="2200" dirty="0" smtClean="0">
              <a:solidFill>
                <a:schemeClr val="hlink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eaLnBrk="1" hangingPunct="1">
              <a:lnSpc>
                <a:spcPct val="120000"/>
              </a:lnSpc>
              <a:spcBef>
                <a:spcPct val="30000"/>
              </a:spcBef>
              <a:buFont typeface="Wingdings" panose="05000000000000000000" pitchFamily="2" charset="2"/>
              <a:buChar char="Ø"/>
              <a:defRPr/>
            </a:pPr>
            <a:r>
              <a:rPr kumimoji="1" lang="zh-CN" altLang="en-US" sz="2200" dirty="0" smtClean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文章等成果仅限本页内填写，不得添页。成果较多的先陈述各级别成果的数量，再列举</a:t>
            </a:r>
            <a:r>
              <a:rPr kumimoji="1" lang="en-US" altLang="zh-CN" sz="2200" dirty="0" smtClean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2—3</a:t>
            </a:r>
            <a:r>
              <a:rPr kumimoji="1" lang="zh-CN" altLang="en-US" sz="2200" dirty="0" smtClean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项代表性成果，</a:t>
            </a:r>
            <a:r>
              <a:rPr kumimoji="1" lang="zh-CN" altLang="en-US" sz="22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其中须包含符合申请学位要求的成果</a:t>
            </a:r>
            <a:r>
              <a:rPr kumimoji="1" lang="zh-CN" altLang="en-US" sz="22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，用于申请学位的</a:t>
            </a:r>
            <a:r>
              <a:rPr kumimoji="1" lang="zh-CN" altLang="en-US" sz="22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成果</a:t>
            </a:r>
            <a:r>
              <a:rPr kumimoji="1" lang="zh-CN" altLang="en-US" sz="22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须</a:t>
            </a:r>
            <a:r>
              <a:rPr kumimoji="1" lang="zh-CN" altLang="en-US" sz="22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黑体" pitchFamily="49" charset="-122"/>
                <a:ea typeface="黑体" pitchFamily="49" charset="-122"/>
              </a:rPr>
              <a:t>*</a:t>
            </a:r>
            <a:r>
              <a:rPr kumimoji="1" lang="zh-CN" altLang="en-US" sz="22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用特别</a:t>
            </a:r>
            <a:r>
              <a:rPr kumimoji="1" lang="zh-CN" altLang="en-US" sz="22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注明</a:t>
            </a:r>
            <a:r>
              <a:rPr kumimoji="1" lang="zh-CN" altLang="en-US" sz="2200" dirty="0" smtClean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华文细黑" panose="02010600040101010101" pitchFamily="2" charset="-122"/>
                <a:ea typeface="华文细黑" panose="02010600040101010101" pitchFamily="2" charset="-122"/>
              </a:rPr>
              <a:t>。</a:t>
            </a:r>
            <a:endParaRPr kumimoji="1" lang="zh-CN" altLang="en-US" sz="2200" dirty="0">
              <a:solidFill>
                <a:schemeClr val="hlink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674" name="标题 1"/>
          <p:cNvSpPr/>
          <p:nvPr/>
        </p:nvSpPr>
        <p:spPr>
          <a:xfrm>
            <a:off x="665163" y="549275"/>
            <a:ext cx="7812087" cy="1079500"/>
          </a:xfrm>
          <a:prstGeom prst="rect">
            <a:avLst/>
          </a:prstGeom>
          <a:noFill/>
          <a:ln w="6350">
            <a:noFill/>
            <a:miter/>
          </a:ln>
        </p:spPr>
        <p:txBody>
          <a:bodyPr anchor="ctr"/>
          <a:lstStyle>
            <a:lvl1pPr algn="ctr">
              <a:defRPr b="1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defRPr>
            </a:lvl1pPr>
            <a:lvl2pPr marL="742950" indent="-285750" algn="ctr">
              <a:defRPr b="1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defRPr>
            </a:lvl2pPr>
            <a:lvl3pPr marL="1143000" indent="-228600" algn="ctr">
              <a:defRPr b="1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defRPr>
            </a:lvl3pPr>
            <a:lvl4pPr marL="1600200" indent="-228600" algn="ctr">
              <a:defRPr b="1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defRPr>
            </a:lvl4pPr>
            <a:lvl5pPr marL="2057400" indent="-228600" algn="ctr">
              <a:defRPr b="1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rgbClr val="FF0000"/>
                </a:solidFill>
                <a:latin typeface="黑体" panose="02010609060101010101" pitchFamily="49" charset="-122"/>
                <a:ea typeface="黑体" panose="02010609060101010101" pitchFamily="49" charset="-122"/>
              </a:defRPr>
            </a:lvl9pPr>
          </a:lstStyle>
          <a:p>
            <a:pPr eaLnBrk="1" hangingPunct="1">
              <a:buClr>
                <a:srgbClr val="000000"/>
              </a:buClr>
              <a:defRPr/>
            </a:pPr>
            <a:r>
              <a:rPr lang="zh-CN" altLang="en-US" sz="3200" u="sng" noProof="1" smtClean="0">
                <a:effectLst>
                  <a:outerShdw blurRad="38100" dist="38100" dir="2700000" algn="tl">
                    <a:srgbClr val="C0C0C0"/>
                  </a:outerShdw>
                </a:effectLst>
                <a:ea typeface="宋体" panose="02010600030101010101" pitchFamily="2" charset="-122"/>
              </a:rPr>
              <a:t>慢阴离子通道蛋白</a:t>
            </a:r>
            <a:r>
              <a:rPr lang="zh-CN" altLang="zh-CN" sz="3200" u="sng" noProof="1" smtClean="0">
                <a:effectLst>
                  <a:outerShdw blurRad="38100" dist="38100" dir="2700000" algn="tl">
                    <a:srgbClr val="C0C0C0"/>
                  </a:outerShdw>
                </a:effectLst>
                <a:ea typeface="宋体" panose="02010600030101010101" pitchFamily="2" charset="-122"/>
              </a:rPr>
              <a:t>1</a:t>
            </a:r>
            <a:r>
              <a:rPr lang="zh-CN" altLang="en-US" sz="3200" u="sng" noProof="1" smtClean="0">
                <a:effectLst>
                  <a:outerShdw blurRad="38100" dist="38100" dir="2700000" algn="tl">
                    <a:srgbClr val="C0C0C0"/>
                  </a:outerShdw>
                </a:effectLst>
                <a:ea typeface="宋体" panose="02010600030101010101" pitchFamily="2" charset="-122"/>
              </a:rPr>
              <a:t>在拟南芥保卫细胞脱落酸信号转导中的作用</a:t>
            </a:r>
            <a:endParaRPr lang="zh-CN" altLang="zh-CN" sz="3200" noProof="1" smtClean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56675" name="圆角矩形 4"/>
          <p:cNvSpPr/>
          <p:nvPr/>
        </p:nvSpPr>
        <p:spPr>
          <a:xfrm>
            <a:off x="2374900" y="1846263"/>
            <a:ext cx="4391025" cy="428625"/>
          </a:xfrm>
          <a:prstGeom prst="roundRect">
            <a:avLst>
              <a:gd name="adj" fmla="val 16667"/>
            </a:avLst>
          </a:prstGeom>
          <a:solidFill>
            <a:schemeClr val="hlink"/>
          </a:solidFill>
          <a:ln w="25400" cap="flat" cmpd="sng">
            <a:solidFill>
              <a:srgbClr val="385D8A"/>
            </a:solidFill>
            <a:prstDash val="solid"/>
            <a:headEnd type="none" w="med" len="med"/>
            <a:tailEnd type="none" w="med" len="med"/>
          </a:ln>
        </p:spPr>
        <p:txBody>
          <a:bodyPr anchor="ctr"/>
          <a:lstStyle/>
          <a:p>
            <a:pPr algn="ctr">
              <a:defRPr/>
            </a:pPr>
            <a:r>
              <a:rPr lang="zh-CN" altLang="en-US" sz="2800" b="0" noProof="1">
                <a:solidFill>
                  <a:srgbClr val="FFFFFF"/>
                </a:solidFill>
                <a:effectLst>
                  <a:outerShdw blurRad="38100" dist="38100" dir="2700000">
                    <a:srgbClr val="000000"/>
                  </a:outerShdw>
                </a:effectLst>
                <a:latin typeface="Calibri" panose="020F0502020204030204" pitchFamily="34" charset="0"/>
                <a:ea typeface="隶书" pitchFamily="49" charset="-122"/>
                <a:cs typeface="+mn-ea"/>
              </a:rPr>
              <a:t>发表文章及科研成果</a:t>
            </a:r>
            <a:endParaRPr lang="zh-CN" altLang="en-US" sz="2800" b="0" noProof="1">
              <a:solidFill>
                <a:srgbClr val="FFFFFF"/>
              </a:solidFill>
              <a:effectLst>
                <a:outerShdw blurRad="38100" dist="38100" dir="2700000">
                  <a:srgbClr val="000000"/>
                </a:outerShdw>
              </a:effectLst>
              <a:latin typeface="Calibri" panose="020F0502020204030204" pitchFamily="34" charset="0"/>
              <a:ea typeface="隶书" pitchFamily="49" charset="-122"/>
            </a:endParaRPr>
          </a:p>
        </p:txBody>
      </p:sp>
      <p:sp>
        <p:nvSpPr>
          <p:cNvPr id="156676" name="矩形 6"/>
          <p:cNvSpPr/>
          <p:nvPr/>
        </p:nvSpPr>
        <p:spPr>
          <a:xfrm>
            <a:off x="665163" y="2492375"/>
            <a:ext cx="7773987" cy="3744913"/>
          </a:xfrm>
          <a:prstGeom prst="rect">
            <a:avLst/>
          </a:prstGeom>
          <a:solidFill>
            <a:schemeClr val="bg1"/>
          </a:solidFill>
          <a:ln w="12700" cap="flat" cmpd="sng">
            <a:solidFill>
              <a:srgbClr val="385D8A"/>
            </a:solidFill>
            <a:prstDash val="lgDashDotDot"/>
            <a:miter/>
            <a:headEnd type="none" w="med" len="med"/>
            <a:tailEnd type="none" w="med" len="med"/>
          </a:ln>
        </p:spPr>
        <p:txBody>
          <a:bodyPr/>
          <a:lstStyle>
            <a:lvl1pPr marL="268288" indent="-268288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indent="0">
              <a:lnSpc>
                <a:spcPct val="120000"/>
              </a:lnSpc>
              <a:spcBef>
                <a:spcPct val="30000"/>
              </a:spcBef>
              <a:buClr>
                <a:srgbClr val="FF0000"/>
              </a:buClr>
              <a:defRPr/>
            </a:pPr>
            <a:r>
              <a:rPr lang="zh-CN" altLang="en-US" sz="1600" noProof="1" smtClean="0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完成</a:t>
            </a:r>
            <a:r>
              <a:rPr lang="en-US" altLang="zh-CN" sz="1600" noProof="1" smtClean="0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SCI</a:t>
            </a:r>
            <a:r>
              <a:rPr lang="zh-CN" altLang="en-US" sz="1600" noProof="1" smtClean="0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收录文章</a:t>
            </a:r>
            <a:r>
              <a:rPr lang="en-US" altLang="zh-CN" sz="1600" noProof="1" smtClean="0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1</a:t>
            </a:r>
            <a:r>
              <a:rPr lang="zh-CN" altLang="en-US" sz="1600" noProof="1" smtClean="0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篇，排名前五位的专利</a:t>
            </a:r>
            <a:r>
              <a:rPr lang="en-US" altLang="zh-CN" sz="1600" noProof="1" smtClean="0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4</a:t>
            </a:r>
            <a:r>
              <a:rPr lang="zh-CN" altLang="en-US" sz="1600" noProof="1" smtClean="0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项，代表作如下</a:t>
            </a:r>
            <a:r>
              <a:rPr lang="zh-CN" altLang="en-US" sz="1600" noProof="1" smtClean="0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：</a:t>
            </a:r>
            <a:endParaRPr lang="en-US" altLang="zh-CN" sz="1600" noProof="1" smtClean="0">
              <a:solidFill>
                <a:srgbClr val="FF0000"/>
              </a:solidFill>
              <a:latin typeface="Times New Roman" panose="02020603050405020304" pitchFamily="18" charset="0"/>
              <a:ea typeface="华文细黑" panose="02010600040101010101" pitchFamily="2" charset="-122"/>
              <a:cs typeface="Times New Roman" panose="02020603050405020304" pitchFamily="18" charset="0"/>
            </a:endParaRPr>
          </a:p>
          <a:p>
            <a:pPr marL="342900" indent="-342900">
              <a:lnSpc>
                <a:spcPct val="120000"/>
              </a:lnSpc>
              <a:spcBef>
                <a:spcPct val="30000"/>
              </a:spcBef>
              <a:buClr>
                <a:srgbClr val="FF0000"/>
              </a:buClr>
              <a:buFont typeface="Wingdings" panose="05000000000000000000" pitchFamily="2" charset="2"/>
              <a:buChar char="Ø"/>
              <a:defRPr/>
            </a:pPr>
            <a:r>
              <a:rPr kumimoji="1" lang="zh-CN" altLang="en-US" sz="20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</a:rPr>
              <a:t>* </a:t>
            </a:r>
            <a:r>
              <a:rPr lang="en-US" altLang="zh-CN" sz="2000" noProof="1" smtClean="0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Overexpression </a:t>
            </a:r>
            <a:r>
              <a:rPr lang="en-US" altLang="zh-CN" sz="2000" noProof="1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of a </a:t>
            </a:r>
            <a:r>
              <a:rPr lang="en-US" altLang="zh-CN" sz="2000" noProof="1" smtClean="0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phospholipase </a:t>
            </a:r>
            <a:r>
              <a:rPr lang="en-US" altLang="zh-CN" sz="2000" noProof="1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D</a:t>
            </a:r>
            <a:r>
              <a:rPr lang="el-GR" altLang="zh-CN" sz="2000" noProof="1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α</a:t>
            </a:r>
            <a:r>
              <a:rPr lang="en-US" altLang="zh-CN" sz="2000" noProof="1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 gene from Ammopiptanthus nanus enhances salt tolerance of phospholipase D</a:t>
            </a:r>
            <a:r>
              <a:rPr lang="el-GR" altLang="zh-CN" sz="2000" noProof="1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α</a:t>
            </a:r>
            <a:r>
              <a:rPr lang="en-US" altLang="zh-CN" sz="2000" noProof="1">
                <a:solidFill>
                  <a:srgbClr val="0000FF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1-deficient Arabidopsis mutant. </a:t>
            </a:r>
            <a:r>
              <a:rPr lang="en-US" altLang="zh-CN" sz="2000" noProof="1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Planta</a:t>
            </a:r>
            <a:r>
              <a:rPr lang="en-US" altLang="zh-CN" sz="2000" noProof="1">
                <a:solidFill>
                  <a:srgbClr val="00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, </a:t>
            </a:r>
            <a:r>
              <a:rPr lang="en-US" altLang="zh-CN" sz="2000" noProof="1" smtClean="0">
                <a:solidFill>
                  <a:srgbClr val="00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doi:10.1007/s00425-015-2390-5. </a:t>
            </a:r>
            <a:r>
              <a:rPr lang="en-US" altLang="en-US" sz="2000" noProof="1" smtClean="0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sz="2000" noProof="1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SCI</a:t>
            </a:r>
            <a:r>
              <a:rPr lang="en-US" altLang="en-US" sz="2000" noProof="1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，</a:t>
            </a:r>
            <a:r>
              <a:rPr lang="en-US" altLang="zh-CN" sz="2000" noProof="1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IF=3.263</a:t>
            </a:r>
            <a:r>
              <a:rPr lang="en-US" altLang="en-US" sz="2000" noProof="1" smtClean="0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en-US" sz="2000" noProof="1" smtClean="0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共同第一</a:t>
            </a:r>
            <a:r>
              <a:rPr lang="zh-CN" altLang="en-US" sz="2000" noProof="1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作者，</a:t>
            </a:r>
            <a:r>
              <a:rPr lang="zh-CN" altLang="en-US" sz="2000" noProof="1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排名</a:t>
            </a:r>
            <a:r>
              <a:rPr lang="zh-CN" altLang="en-US" sz="2000" noProof="1" smtClean="0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第二</a:t>
            </a:r>
            <a:r>
              <a:rPr lang="zh-CN" altLang="en-US" sz="2000" noProof="1" smtClean="0">
                <a:solidFill>
                  <a:srgbClr val="C20A36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，导师为通讯作者</a:t>
            </a:r>
            <a:r>
              <a:rPr lang="zh-CN" altLang="en-US" sz="2000" noProof="1" smtClean="0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）</a:t>
            </a:r>
            <a:endParaRPr lang="en-US" altLang="zh-CN" sz="2000" noProof="1" smtClean="0">
              <a:solidFill>
                <a:srgbClr val="FF0000"/>
              </a:solidFill>
              <a:latin typeface="Times New Roman" panose="02020603050405020304" pitchFamily="18" charset="0"/>
              <a:ea typeface="华文细黑" panose="0201060004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Bef>
                <a:spcPts val="1800"/>
              </a:spcBef>
              <a:buClr>
                <a:srgbClr val="FF0000"/>
              </a:buClr>
              <a:buFont typeface="Wingdings" panose="05000000000000000000" pitchFamily="2" charset="2"/>
              <a:buChar char="Ø"/>
              <a:defRPr/>
            </a:pPr>
            <a:r>
              <a:rPr lang="zh-CN" altLang="zh-CN" sz="2000" noProof="1" smtClean="0">
                <a:solidFill>
                  <a:srgbClr val="0000FF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一</a:t>
            </a:r>
            <a:r>
              <a:rPr lang="zh-CN" altLang="zh-CN" sz="2000" noProof="1">
                <a:solidFill>
                  <a:srgbClr val="0000FF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种来源于矮沙冬青的钼辅助因子硫酸化酶的基因序列及其克隆</a:t>
            </a:r>
            <a:r>
              <a:rPr lang="zh-CN" altLang="zh-CN" sz="2000" noProof="1">
                <a:solidFill>
                  <a:srgbClr val="0000FF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方法</a:t>
            </a:r>
            <a:r>
              <a:rPr lang="zh-CN" altLang="zh-CN" sz="2000" noProof="1" smtClean="0">
                <a:solidFill>
                  <a:srgbClr val="000000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，</a:t>
            </a:r>
            <a:r>
              <a:rPr lang="zh-CN" altLang="en-US" sz="2000" noProof="1">
                <a:solidFill>
                  <a:srgbClr val="FF0000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国家发明专利，</a:t>
            </a:r>
            <a:r>
              <a:rPr lang="en-US" altLang="zh-CN" sz="2000" noProof="1"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2017,</a:t>
            </a:r>
            <a:r>
              <a:rPr lang="zh-CN" altLang="zh-CN" sz="2000" noProof="1">
                <a:solidFill>
                  <a:srgbClr val="000000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专利号：</a:t>
            </a:r>
            <a:r>
              <a:rPr lang="en-US" altLang="zh-CN" sz="2000" noProof="1">
                <a:solidFill>
                  <a:srgbClr val="000000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ZL201310176006.X</a:t>
            </a:r>
            <a:r>
              <a:rPr lang="en-US" altLang="zh-CN" sz="2000" noProof="1"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. </a:t>
            </a:r>
            <a:r>
              <a:rPr lang="en-US" altLang="en-US" sz="2000" noProof="1">
                <a:solidFill>
                  <a:srgbClr val="FF0000"/>
                </a:solidFill>
                <a:latin typeface="Times New Roman" panose="02020603050405020304" pitchFamily="18" charset="0"/>
                <a:ea typeface="华文细黑" panose="0201060004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en-US" sz="2000" noProof="1">
                <a:solidFill>
                  <a:srgbClr val="FF0000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排名第二，</a:t>
            </a:r>
            <a:r>
              <a:rPr lang="zh-CN" altLang="en-US" sz="2000" noProof="1">
                <a:solidFill>
                  <a:srgbClr val="C00000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宋体" panose="02010600030101010101" pitchFamily="2" charset="-122"/>
              </a:rPr>
              <a:t>四川农业大学为第一完成单位）</a:t>
            </a:r>
            <a:endParaRPr lang="en-US" altLang="zh-CN" sz="2000" noProof="1" smtClean="0">
              <a:latin typeface="华文细黑" panose="02010600040101010101" pitchFamily="2" charset="-122"/>
              <a:ea typeface="华文细黑" panose="02010600040101010101" pitchFamily="2" charset="-122"/>
              <a:cs typeface="宋体" panose="02010600030101010101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52388" y="147638"/>
            <a:ext cx="1225550" cy="368300"/>
          </a:xfrm>
          <a:prstGeom prst="rect">
            <a:avLst/>
          </a:prstGeom>
          <a:solidFill>
            <a:srgbClr val="FFFF00"/>
          </a:solidFill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zh-CN" altLang="en-US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示例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​​">
  <a:themeElements>
    <a:clrScheme name="Office 主题​​ 1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B2C1DB"/>
      </a:accent5>
      <a:accent6>
        <a:srgbClr val="AE4845"/>
      </a:accent6>
      <a:hlink>
        <a:srgbClr val="0000FF"/>
      </a:hlink>
      <a:folHlink>
        <a:srgbClr val="800080"/>
      </a:folHlink>
    </a:clrScheme>
    <a:fontScheme name="Office 主题​​">
      <a:majorFont>
        <a:latin typeface="Calibri"/>
        <a:ea typeface="宋体"/>
        <a:cs typeface=""/>
      </a:majorFont>
      <a:minorFont>
        <a:latin typeface="Calibri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6350" cap="flat" cmpd="sng" algn="ctr">
          <a:solidFill>
            <a:srgbClr val="3366FF"/>
          </a:solidFill>
          <a:prstDash val="dashDot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rgbClr val="FFFFFF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rgbClr val="808080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zh-CN" altLang="zh-CN" sz="1800" b="1" i="0" u="none" strike="noStrike" cap="none" normalizeH="0" baseline="0" smtClean="0">
            <a:ln>
              <a:noFill/>
            </a:ln>
            <a:solidFill>
              <a:srgbClr val="FF000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黑体" panose="02010609060101010101" pitchFamily="49" charset="-122"/>
            <a:ea typeface="黑体" panose="02010609060101010101" pitchFamily="49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6350" cap="flat" cmpd="sng" algn="ctr">
          <a:solidFill>
            <a:srgbClr val="3366FF"/>
          </a:solidFill>
          <a:prstDash val="dashDot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rgbClr val="FFFFFF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rgbClr val="808080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zh-CN" altLang="zh-CN" sz="1800" b="1" i="0" u="none" strike="noStrike" cap="none" normalizeH="0" baseline="0" smtClean="0">
            <a:ln>
              <a:noFill/>
            </a:ln>
            <a:solidFill>
              <a:srgbClr val="FF000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黑体" panose="02010609060101010101" pitchFamily="49" charset="-122"/>
            <a:ea typeface="黑体" panose="02010609060101010101" pitchFamily="49" charset="-122"/>
          </a:defRPr>
        </a:defPPr>
      </a:lstStyle>
    </a:lnDef>
  </a:objectDefaults>
  <a:extraClrSchemeLst>
    <a:extraClrScheme>
      <a:clrScheme name="Office 主题​​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主题​​">
  <a:themeElements>
    <a:clrScheme name="Office 主题​​ 1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B2C1DB"/>
      </a:accent5>
      <a:accent6>
        <a:srgbClr val="AE4845"/>
      </a:accent6>
      <a:hlink>
        <a:srgbClr val="0000FF"/>
      </a:hlink>
      <a:folHlink>
        <a:srgbClr val="800080"/>
      </a:folHlink>
    </a:clrScheme>
    <a:fontScheme name="Office 主题​​">
      <a:majorFont>
        <a:latin typeface="Calibri"/>
        <a:ea typeface="宋体"/>
        <a:cs typeface=""/>
      </a:majorFont>
      <a:minorFont>
        <a:latin typeface="Calibri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6350" cap="flat" cmpd="sng" algn="ctr">
          <a:solidFill>
            <a:srgbClr val="3366FF"/>
          </a:solidFill>
          <a:prstDash val="dashDot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rgbClr val="FFFFFF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rgbClr val="808080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zh-CN" sz="1800" b="1" i="0" u="none" strike="noStrike" cap="none" normalizeH="0" baseline="0" smtClean="0">
            <a:ln>
              <a:noFill/>
            </a:ln>
            <a:solidFill>
              <a:srgbClr val="FF000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黑体" pitchFamily="2" charset="-122"/>
            <a:ea typeface="黑体" pitchFamily="2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6350" cap="flat" cmpd="sng" algn="ctr">
          <a:solidFill>
            <a:srgbClr val="3366FF"/>
          </a:solidFill>
          <a:prstDash val="dashDot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rgbClr val="FFFFFF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rgbClr val="808080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zh-CN" sz="1800" b="1" i="0" u="none" strike="noStrike" cap="none" normalizeH="0" baseline="0" smtClean="0">
            <a:ln>
              <a:noFill/>
            </a:ln>
            <a:solidFill>
              <a:srgbClr val="FF000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黑体" pitchFamily="2" charset="-122"/>
            <a:ea typeface="黑体" pitchFamily="2" charset="-122"/>
          </a:defRPr>
        </a:defPPr>
      </a:lstStyle>
    </a:lnDef>
  </a:objectDefaults>
  <a:extraClrSchemeLst>
    <a:extraClrScheme>
      <a:clrScheme name="Office 主题​​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1264</TotalTime>
  <Words>268</Words>
  <Application>Microsoft Office PowerPoint</Application>
  <PresentationFormat>全屏显示(4:3)</PresentationFormat>
  <Paragraphs>23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3</vt:i4>
      </vt:variant>
    </vt:vector>
  </HeadingPairs>
  <TitlesOfParts>
    <vt:vector size="15" baseType="lpstr">
      <vt:lpstr>黑体</vt:lpstr>
      <vt:lpstr>Arial</vt:lpstr>
      <vt:lpstr>Calibri</vt:lpstr>
      <vt:lpstr>宋体</vt:lpstr>
      <vt:lpstr>方正姚体</vt:lpstr>
      <vt:lpstr>华文行楷</vt:lpstr>
      <vt:lpstr>Times New Roman</vt:lpstr>
      <vt:lpstr>隶书</vt:lpstr>
      <vt:lpstr>华文细黑</vt:lpstr>
      <vt:lpstr>Wingdings</vt:lpstr>
      <vt:lpstr>Office 主题​​</vt:lpstr>
      <vt:lpstr>1_Office 主题​​</vt:lpstr>
      <vt:lpstr>PowerPoint 演示文稿</vt:lpstr>
      <vt:lpstr>PowerPoint 演示文稿</vt:lpstr>
      <vt:lpstr>PowerPoint 演示文稿</vt:lpstr>
    </vt:vector>
  </TitlesOfParts>
  <Company>研究生院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张地</dc:creator>
  <cp:lastModifiedBy>zzz</cp:lastModifiedBy>
  <cp:revision>84</cp:revision>
  <dcterms:created xsi:type="dcterms:W3CDTF">2007-06-25T02:02:47Z</dcterms:created>
  <dcterms:modified xsi:type="dcterms:W3CDTF">2017-08-01T09:01:45Z</dcterms:modified>
</cp:coreProperties>
</file>